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9" r:id="rId5"/>
    <p:sldId id="266" r:id="rId6"/>
    <p:sldId id="268" r:id="rId7"/>
    <p:sldId id="271" r:id="rId8"/>
    <p:sldId id="272" r:id="rId9"/>
    <p:sldId id="267" r:id="rId10"/>
    <p:sldId id="269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E70"/>
    <a:srgbClr val="57BC82"/>
    <a:srgbClr val="65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570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8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46DEAC-4AE6-45F3-8DE0-9E6C39110C1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F8E2FA-443B-4B09-8524-70D53A57511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/>
            <a:t>Learning Intentions </a:t>
          </a:r>
          <a:endParaRPr lang="en-US" b="1"/>
        </a:p>
      </dgm:t>
    </dgm:pt>
    <dgm:pt modelId="{F99854EE-D6FA-4F4E-8449-7D3F5CC6606A}" type="parTrans" cxnId="{EA5DAABA-B01E-43C3-BFCE-924707E12AC9}">
      <dgm:prSet/>
      <dgm:spPr/>
      <dgm:t>
        <a:bodyPr/>
        <a:lstStyle/>
        <a:p>
          <a:endParaRPr lang="en-US"/>
        </a:p>
      </dgm:t>
    </dgm:pt>
    <dgm:pt modelId="{37F305FD-19BE-4CEB-BEE8-43A89691EB13}" type="sibTrans" cxnId="{EA5DAABA-B01E-43C3-BFCE-924707E12AC9}">
      <dgm:prSet/>
      <dgm:spPr/>
      <dgm:t>
        <a:bodyPr/>
        <a:lstStyle/>
        <a:p>
          <a:endParaRPr lang="en-US"/>
        </a:p>
      </dgm:t>
    </dgm:pt>
    <dgm:pt modelId="{A4DC56A5-4984-4322-A860-D90E6A1E86E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 am learning to</a:t>
          </a:r>
          <a:endParaRPr lang="en-US" dirty="0"/>
        </a:p>
      </dgm:t>
    </dgm:pt>
    <dgm:pt modelId="{527FC063-F706-4BCA-BE0F-CF12B48A98CF}" type="parTrans" cxnId="{B2A7AA24-5B8F-45E3-89A1-7AFD6559E125}">
      <dgm:prSet/>
      <dgm:spPr/>
      <dgm:t>
        <a:bodyPr/>
        <a:lstStyle/>
        <a:p>
          <a:endParaRPr lang="en-US"/>
        </a:p>
      </dgm:t>
    </dgm:pt>
    <dgm:pt modelId="{38A84F7C-39BA-4CB9-84BF-F75AD5678B5F}" type="sibTrans" cxnId="{B2A7AA24-5B8F-45E3-89A1-7AFD6559E125}">
      <dgm:prSet/>
      <dgm:spPr/>
      <dgm:t>
        <a:bodyPr/>
        <a:lstStyle/>
        <a:p>
          <a:endParaRPr lang="en-US"/>
        </a:p>
      </dgm:t>
    </dgm:pt>
    <dgm:pt modelId="{B8E3371A-6E6E-4F49-A2D3-F4617B1DE09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1.  Make </a:t>
          </a:r>
          <a:r>
            <a:rPr lang="en-GB" sz="1800" b="1" dirty="0"/>
            <a:t>notes</a:t>
          </a:r>
          <a:r>
            <a:rPr lang="en-GB" sz="1800" dirty="0"/>
            <a:t> and </a:t>
          </a:r>
          <a:r>
            <a:rPr lang="en-GB" sz="1800" b="1" dirty="0"/>
            <a:t>organise</a:t>
          </a:r>
          <a:r>
            <a:rPr lang="en-GB" sz="1800" dirty="0"/>
            <a:t> them to develop thinking </a:t>
          </a:r>
          <a:r>
            <a:rPr lang="en-GB" sz="1050" dirty="0"/>
            <a:t>(LIT 3-05a/4-05a) </a:t>
          </a:r>
          <a:endParaRPr lang="en-US" sz="1800" dirty="0"/>
        </a:p>
      </dgm:t>
    </dgm:pt>
    <dgm:pt modelId="{4B49321D-4DC2-4432-BBF1-A7DE7AF74887}" type="parTrans" cxnId="{4C98AA8D-E330-4E0A-B2A5-3C2A5DDA6C74}">
      <dgm:prSet/>
      <dgm:spPr/>
      <dgm:t>
        <a:bodyPr/>
        <a:lstStyle/>
        <a:p>
          <a:endParaRPr lang="en-US"/>
        </a:p>
      </dgm:t>
    </dgm:pt>
    <dgm:pt modelId="{90025526-DDC0-4405-BA3E-ABF7BE91DA1A}" type="sibTrans" cxnId="{4C98AA8D-E330-4E0A-B2A5-3C2A5DDA6C74}">
      <dgm:prSet/>
      <dgm:spPr/>
      <dgm:t>
        <a:bodyPr/>
        <a:lstStyle/>
        <a:p>
          <a:endParaRPr lang="en-US"/>
        </a:p>
      </dgm:t>
    </dgm:pt>
    <dgm:pt modelId="{4FCEF18E-2264-4B2F-B9C7-6CEB478D21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700" dirty="0"/>
            <a:t>2. Explore issues and create new texts using my </a:t>
          </a:r>
          <a:r>
            <a:rPr lang="en-GB" sz="1700" b="1" dirty="0"/>
            <a:t>own words as far as possible  </a:t>
          </a:r>
          <a:r>
            <a:rPr lang="en-GB" sz="1100" dirty="0"/>
            <a:t>(LIT 3-05a/4-05a)  </a:t>
          </a:r>
          <a:endParaRPr lang="en-US" sz="1700" dirty="0"/>
        </a:p>
      </dgm:t>
    </dgm:pt>
    <dgm:pt modelId="{E41A2270-888F-4197-A946-597EBF7F3222}" type="parTrans" cxnId="{C8A8541F-CDFB-4EFF-8D13-96DB6A901C21}">
      <dgm:prSet/>
      <dgm:spPr/>
      <dgm:t>
        <a:bodyPr/>
        <a:lstStyle/>
        <a:p>
          <a:endParaRPr lang="en-US"/>
        </a:p>
      </dgm:t>
    </dgm:pt>
    <dgm:pt modelId="{E5B9EE5A-4E36-442C-80B8-7966E785238B}" type="sibTrans" cxnId="{C8A8541F-CDFB-4EFF-8D13-96DB6A901C21}">
      <dgm:prSet/>
      <dgm:spPr/>
      <dgm:t>
        <a:bodyPr/>
        <a:lstStyle/>
        <a:p>
          <a:endParaRPr lang="en-US"/>
        </a:p>
      </dgm:t>
    </dgm:pt>
    <dgm:pt modelId="{1CC8D0B7-E789-4D74-930B-EB519EBAAA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700" dirty="0"/>
            <a:t>3. Communicate detailed or complex ideas when talking to others (</a:t>
          </a:r>
          <a:r>
            <a:rPr lang="en-GB" sz="1100" dirty="0"/>
            <a:t>LIT 4-09a</a:t>
          </a:r>
          <a:r>
            <a:rPr lang="en-GB" sz="1700" dirty="0"/>
            <a:t>)</a:t>
          </a:r>
          <a:endParaRPr lang="en-US" sz="1700" dirty="0"/>
        </a:p>
      </dgm:t>
    </dgm:pt>
    <dgm:pt modelId="{1E26A705-E9B6-41FC-B8AE-8E1AABABB194}" type="parTrans" cxnId="{7F71A0F7-5199-43DE-B112-1B45AFDCDB95}">
      <dgm:prSet/>
      <dgm:spPr/>
      <dgm:t>
        <a:bodyPr/>
        <a:lstStyle/>
        <a:p>
          <a:endParaRPr lang="en-US"/>
        </a:p>
      </dgm:t>
    </dgm:pt>
    <dgm:pt modelId="{F0CEA778-1BCF-411C-85D8-16D35D00D700}" type="sibTrans" cxnId="{7F71A0F7-5199-43DE-B112-1B45AFDCDB95}">
      <dgm:prSet/>
      <dgm:spPr/>
      <dgm:t>
        <a:bodyPr/>
        <a:lstStyle/>
        <a:p>
          <a:endParaRPr lang="en-US"/>
        </a:p>
      </dgm:t>
    </dgm:pt>
    <dgm:pt modelId="{F34B1E4B-8DED-4A90-A01F-63046C61400A}" type="pres">
      <dgm:prSet presAssocID="{0D46DEAC-4AE6-45F3-8DE0-9E6C39110C1B}" presName="root" presStyleCnt="0">
        <dgm:presLayoutVars>
          <dgm:dir/>
          <dgm:resizeHandles val="exact"/>
        </dgm:presLayoutVars>
      </dgm:prSet>
      <dgm:spPr/>
    </dgm:pt>
    <dgm:pt modelId="{0F5A6FF9-1F22-470C-823E-D23C55A0C14C}" type="pres">
      <dgm:prSet presAssocID="{62F8E2FA-443B-4B09-8524-70D53A57511B}" presName="compNode" presStyleCnt="0"/>
      <dgm:spPr/>
    </dgm:pt>
    <dgm:pt modelId="{72E40001-384C-48A5-85B1-D9363CAD99D3}" type="pres">
      <dgm:prSet presAssocID="{62F8E2FA-443B-4B09-8524-70D53A57511B}" presName="bgRect" presStyleLbl="bgShp" presStyleIdx="0" presStyleCnt="5"/>
      <dgm:spPr/>
    </dgm:pt>
    <dgm:pt modelId="{18BDF35D-FC1C-44BA-BDFA-79AA61C82692}" type="pres">
      <dgm:prSet presAssocID="{62F8E2FA-443B-4B09-8524-70D53A5751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E8B84BF5-32CC-4568-9FC0-FDFA06F7146A}" type="pres">
      <dgm:prSet presAssocID="{62F8E2FA-443B-4B09-8524-70D53A57511B}" presName="spaceRect" presStyleCnt="0"/>
      <dgm:spPr/>
    </dgm:pt>
    <dgm:pt modelId="{F14758D3-3E59-4127-AB91-951797E1A43C}" type="pres">
      <dgm:prSet presAssocID="{62F8E2FA-443B-4B09-8524-70D53A57511B}" presName="parTx" presStyleLbl="revTx" presStyleIdx="0" presStyleCnt="5">
        <dgm:presLayoutVars>
          <dgm:chMax val="0"/>
          <dgm:chPref val="0"/>
        </dgm:presLayoutVars>
      </dgm:prSet>
      <dgm:spPr/>
    </dgm:pt>
    <dgm:pt modelId="{CBEDEBC8-C616-4D92-8B45-347B6D9DD2FB}" type="pres">
      <dgm:prSet presAssocID="{37F305FD-19BE-4CEB-BEE8-43A89691EB13}" presName="sibTrans" presStyleCnt="0"/>
      <dgm:spPr/>
    </dgm:pt>
    <dgm:pt modelId="{5B694494-95A3-4EF0-8906-F6139A86A77E}" type="pres">
      <dgm:prSet presAssocID="{A4DC56A5-4984-4322-A860-D90E6A1E86EB}" presName="compNode" presStyleCnt="0"/>
      <dgm:spPr/>
    </dgm:pt>
    <dgm:pt modelId="{7E5DACB3-5F1E-4659-A9ED-3BF96AC8816A}" type="pres">
      <dgm:prSet presAssocID="{A4DC56A5-4984-4322-A860-D90E6A1E86EB}" presName="bgRect" presStyleLbl="bgShp" presStyleIdx="1" presStyleCnt="5"/>
      <dgm:spPr/>
    </dgm:pt>
    <dgm:pt modelId="{1067D4BC-D49C-4DA2-9DD0-A2E3D9E001A1}" type="pres">
      <dgm:prSet presAssocID="{A4DC56A5-4984-4322-A860-D90E6A1E86EB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33A076F-0338-492E-A9D7-6533DA7D15D2}" type="pres">
      <dgm:prSet presAssocID="{A4DC56A5-4984-4322-A860-D90E6A1E86EB}" presName="spaceRect" presStyleCnt="0"/>
      <dgm:spPr/>
    </dgm:pt>
    <dgm:pt modelId="{599CDFC9-E841-4C3A-89AC-C84F23853F44}" type="pres">
      <dgm:prSet presAssocID="{A4DC56A5-4984-4322-A860-D90E6A1E86EB}" presName="parTx" presStyleLbl="revTx" presStyleIdx="1" presStyleCnt="5">
        <dgm:presLayoutVars>
          <dgm:chMax val="0"/>
          <dgm:chPref val="0"/>
        </dgm:presLayoutVars>
      </dgm:prSet>
      <dgm:spPr/>
    </dgm:pt>
    <dgm:pt modelId="{AB6A6FEC-39E3-4319-82E5-81BA6B420655}" type="pres">
      <dgm:prSet presAssocID="{38A84F7C-39BA-4CB9-84BF-F75AD5678B5F}" presName="sibTrans" presStyleCnt="0"/>
      <dgm:spPr/>
    </dgm:pt>
    <dgm:pt modelId="{5FD7F06C-CE9E-4C97-A4DC-BB22BB6690C2}" type="pres">
      <dgm:prSet presAssocID="{B8E3371A-6E6E-4F49-A2D3-F4617B1DE098}" presName="compNode" presStyleCnt="0"/>
      <dgm:spPr/>
    </dgm:pt>
    <dgm:pt modelId="{F678CC88-5069-49C3-A20C-BA88B20A61A9}" type="pres">
      <dgm:prSet presAssocID="{B8E3371A-6E6E-4F49-A2D3-F4617B1DE098}" presName="bgRect" presStyleLbl="bgShp" presStyleIdx="2" presStyleCnt="5"/>
      <dgm:spPr/>
    </dgm:pt>
    <dgm:pt modelId="{32AB403B-8F69-46F7-B312-B4A4942CCA1D}" type="pres">
      <dgm:prSet presAssocID="{B8E3371A-6E6E-4F49-A2D3-F4617B1DE09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CEDDFD03-17A8-4FC5-AF5F-18C5AA5C5582}" type="pres">
      <dgm:prSet presAssocID="{B8E3371A-6E6E-4F49-A2D3-F4617B1DE098}" presName="spaceRect" presStyleCnt="0"/>
      <dgm:spPr/>
    </dgm:pt>
    <dgm:pt modelId="{C282C3C7-89F9-4BEC-A204-1E869EC04130}" type="pres">
      <dgm:prSet presAssocID="{B8E3371A-6E6E-4F49-A2D3-F4617B1DE098}" presName="parTx" presStyleLbl="revTx" presStyleIdx="2" presStyleCnt="5">
        <dgm:presLayoutVars>
          <dgm:chMax val="0"/>
          <dgm:chPref val="0"/>
        </dgm:presLayoutVars>
      </dgm:prSet>
      <dgm:spPr/>
    </dgm:pt>
    <dgm:pt modelId="{72EC41E7-FC4F-4016-8A74-4278E60C222F}" type="pres">
      <dgm:prSet presAssocID="{90025526-DDC0-4405-BA3E-ABF7BE91DA1A}" presName="sibTrans" presStyleCnt="0"/>
      <dgm:spPr/>
    </dgm:pt>
    <dgm:pt modelId="{3B6AB86F-5D5A-4A06-9744-3C4B3FB77EA2}" type="pres">
      <dgm:prSet presAssocID="{4FCEF18E-2264-4B2F-B9C7-6CEB478D218F}" presName="compNode" presStyleCnt="0"/>
      <dgm:spPr/>
    </dgm:pt>
    <dgm:pt modelId="{415CF92E-F500-45C4-8716-96DE10833326}" type="pres">
      <dgm:prSet presAssocID="{4FCEF18E-2264-4B2F-B9C7-6CEB478D218F}" presName="bgRect" presStyleLbl="bgShp" presStyleIdx="3" presStyleCnt="5"/>
      <dgm:spPr/>
    </dgm:pt>
    <dgm:pt modelId="{07565418-4D63-4FB2-8504-D8289DA1174D}" type="pres">
      <dgm:prSet presAssocID="{4FCEF18E-2264-4B2F-B9C7-6CEB478D218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0E060BC2-D878-4BFE-9C67-B013A1E99078}" type="pres">
      <dgm:prSet presAssocID="{4FCEF18E-2264-4B2F-B9C7-6CEB478D218F}" presName="spaceRect" presStyleCnt="0"/>
      <dgm:spPr/>
    </dgm:pt>
    <dgm:pt modelId="{F4616DBE-1619-4256-A785-248986F00AAE}" type="pres">
      <dgm:prSet presAssocID="{4FCEF18E-2264-4B2F-B9C7-6CEB478D218F}" presName="parTx" presStyleLbl="revTx" presStyleIdx="3" presStyleCnt="5">
        <dgm:presLayoutVars>
          <dgm:chMax val="0"/>
          <dgm:chPref val="0"/>
        </dgm:presLayoutVars>
      </dgm:prSet>
      <dgm:spPr/>
    </dgm:pt>
    <dgm:pt modelId="{00739B30-3D7B-4C5F-8FAB-F31B0EFC29AD}" type="pres">
      <dgm:prSet presAssocID="{E5B9EE5A-4E36-442C-80B8-7966E785238B}" presName="sibTrans" presStyleCnt="0"/>
      <dgm:spPr/>
    </dgm:pt>
    <dgm:pt modelId="{2A6C1D90-B8AB-47C6-B45F-65EA3D308417}" type="pres">
      <dgm:prSet presAssocID="{1CC8D0B7-E789-4D74-930B-EB519EBAAA4F}" presName="compNode" presStyleCnt="0"/>
      <dgm:spPr/>
    </dgm:pt>
    <dgm:pt modelId="{940AD828-3D74-4606-9E3F-B17CAE226354}" type="pres">
      <dgm:prSet presAssocID="{1CC8D0B7-E789-4D74-930B-EB519EBAAA4F}" presName="bgRect" presStyleLbl="bgShp" presStyleIdx="4" presStyleCnt="5"/>
      <dgm:spPr/>
    </dgm:pt>
    <dgm:pt modelId="{E96FF528-5CA0-4DB1-9901-20D2ACC7AD1C}" type="pres">
      <dgm:prSet presAssocID="{1CC8D0B7-E789-4D74-930B-EB519EBAAA4F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FE248B15-7A2D-4CEB-A7BB-B005606B4BA1}" type="pres">
      <dgm:prSet presAssocID="{1CC8D0B7-E789-4D74-930B-EB519EBAAA4F}" presName="spaceRect" presStyleCnt="0"/>
      <dgm:spPr/>
    </dgm:pt>
    <dgm:pt modelId="{0450AF80-A8BA-4BD7-9F83-251D898B807B}" type="pres">
      <dgm:prSet presAssocID="{1CC8D0B7-E789-4D74-930B-EB519EBAAA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D4D0E19-A3C4-C94C-8CAF-508F59F68536}" type="presOf" srcId="{4FCEF18E-2264-4B2F-B9C7-6CEB478D218F}" destId="{F4616DBE-1619-4256-A785-248986F00AAE}" srcOrd="0" destOrd="0" presId="urn:microsoft.com/office/officeart/2018/2/layout/IconVerticalSolidList"/>
    <dgm:cxn modelId="{C8A8541F-CDFB-4EFF-8D13-96DB6A901C21}" srcId="{0D46DEAC-4AE6-45F3-8DE0-9E6C39110C1B}" destId="{4FCEF18E-2264-4B2F-B9C7-6CEB478D218F}" srcOrd="3" destOrd="0" parTransId="{E41A2270-888F-4197-A946-597EBF7F3222}" sibTransId="{E5B9EE5A-4E36-442C-80B8-7966E785238B}"/>
    <dgm:cxn modelId="{B2A7AA24-5B8F-45E3-89A1-7AFD6559E125}" srcId="{0D46DEAC-4AE6-45F3-8DE0-9E6C39110C1B}" destId="{A4DC56A5-4984-4322-A860-D90E6A1E86EB}" srcOrd="1" destOrd="0" parTransId="{527FC063-F706-4BCA-BE0F-CF12B48A98CF}" sibTransId="{38A84F7C-39BA-4CB9-84BF-F75AD5678B5F}"/>
    <dgm:cxn modelId="{25B7FD74-AC41-6C40-9755-089220C6EF0E}" type="presOf" srcId="{0D46DEAC-4AE6-45F3-8DE0-9E6C39110C1B}" destId="{F34B1E4B-8DED-4A90-A01F-63046C61400A}" srcOrd="0" destOrd="0" presId="urn:microsoft.com/office/officeart/2018/2/layout/IconVerticalSolidList"/>
    <dgm:cxn modelId="{4C98AA8D-E330-4E0A-B2A5-3C2A5DDA6C74}" srcId="{0D46DEAC-4AE6-45F3-8DE0-9E6C39110C1B}" destId="{B8E3371A-6E6E-4F49-A2D3-F4617B1DE098}" srcOrd="2" destOrd="0" parTransId="{4B49321D-4DC2-4432-BBF1-A7DE7AF74887}" sibTransId="{90025526-DDC0-4405-BA3E-ABF7BE91DA1A}"/>
    <dgm:cxn modelId="{5D019CB5-2828-6444-9443-5F70B2852711}" type="presOf" srcId="{B8E3371A-6E6E-4F49-A2D3-F4617B1DE098}" destId="{C282C3C7-89F9-4BEC-A204-1E869EC04130}" srcOrd="0" destOrd="0" presId="urn:microsoft.com/office/officeart/2018/2/layout/IconVerticalSolidList"/>
    <dgm:cxn modelId="{EA5DAABA-B01E-43C3-BFCE-924707E12AC9}" srcId="{0D46DEAC-4AE6-45F3-8DE0-9E6C39110C1B}" destId="{62F8E2FA-443B-4B09-8524-70D53A57511B}" srcOrd="0" destOrd="0" parTransId="{F99854EE-D6FA-4F4E-8449-7D3F5CC6606A}" sibTransId="{37F305FD-19BE-4CEB-BEE8-43A89691EB13}"/>
    <dgm:cxn modelId="{890E9AC1-AA6F-E54F-A0BC-7033E7F47D0B}" type="presOf" srcId="{62F8E2FA-443B-4B09-8524-70D53A57511B}" destId="{F14758D3-3E59-4127-AB91-951797E1A43C}" srcOrd="0" destOrd="0" presId="urn:microsoft.com/office/officeart/2018/2/layout/IconVerticalSolidList"/>
    <dgm:cxn modelId="{8E4F4BDB-2678-274B-BE18-BB9C1E3C74EC}" type="presOf" srcId="{1CC8D0B7-E789-4D74-930B-EB519EBAAA4F}" destId="{0450AF80-A8BA-4BD7-9F83-251D898B807B}" srcOrd="0" destOrd="0" presId="urn:microsoft.com/office/officeart/2018/2/layout/IconVerticalSolidList"/>
    <dgm:cxn modelId="{7F71A0F7-5199-43DE-B112-1B45AFDCDB95}" srcId="{0D46DEAC-4AE6-45F3-8DE0-9E6C39110C1B}" destId="{1CC8D0B7-E789-4D74-930B-EB519EBAAA4F}" srcOrd="4" destOrd="0" parTransId="{1E26A705-E9B6-41FC-B8AE-8E1AABABB194}" sibTransId="{F0CEA778-1BCF-411C-85D8-16D35D00D700}"/>
    <dgm:cxn modelId="{7110BAFA-4BAF-E142-B5FC-F8E609D686FE}" type="presOf" srcId="{A4DC56A5-4984-4322-A860-D90E6A1E86EB}" destId="{599CDFC9-E841-4C3A-89AC-C84F23853F44}" srcOrd="0" destOrd="0" presId="urn:microsoft.com/office/officeart/2018/2/layout/IconVerticalSolidList"/>
    <dgm:cxn modelId="{AB5B8473-2070-CA45-90C2-7D6F20A7A963}" type="presParOf" srcId="{F34B1E4B-8DED-4A90-A01F-63046C61400A}" destId="{0F5A6FF9-1F22-470C-823E-D23C55A0C14C}" srcOrd="0" destOrd="0" presId="urn:microsoft.com/office/officeart/2018/2/layout/IconVerticalSolidList"/>
    <dgm:cxn modelId="{4CBA247B-084B-454A-B1BA-47C98D7B74E8}" type="presParOf" srcId="{0F5A6FF9-1F22-470C-823E-D23C55A0C14C}" destId="{72E40001-384C-48A5-85B1-D9363CAD99D3}" srcOrd="0" destOrd="0" presId="urn:microsoft.com/office/officeart/2018/2/layout/IconVerticalSolidList"/>
    <dgm:cxn modelId="{CF034190-8EDC-8149-82D3-0EFFA3CE903D}" type="presParOf" srcId="{0F5A6FF9-1F22-470C-823E-D23C55A0C14C}" destId="{18BDF35D-FC1C-44BA-BDFA-79AA61C82692}" srcOrd="1" destOrd="0" presId="urn:microsoft.com/office/officeart/2018/2/layout/IconVerticalSolidList"/>
    <dgm:cxn modelId="{08C275AA-5C9C-F54E-A704-BB7E233C5D1E}" type="presParOf" srcId="{0F5A6FF9-1F22-470C-823E-D23C55A0C14C}" destId="{E8B84BF5-32CC-4568-9FC0-FDFA06F7146A}" srcOrd="2" destOrd="0" presId="urn:microsoft.com/office/officeart/2018/2/layout/IconVerticalSolidList"/>
    <dgm:cxn modelId="{EAE9F01E-5CC7-E245-B3EE-AD5FECB1DA4C}" type="presParOf" srcId="{0F5A6FF9-1F22-470C-823E-D23C55A0C14C}" destId="{F14758D3-3E59-4127-AB91-951797E1A43C}" srcOrd="3" destOrd="0" presId="urn:microsoft.com/office/officeart/2018/2/layout/IconVerticalSolidList"/>
    <dgm:cxn modelId="{2CC620CB-C76D-674F-9CE2-2DD348BDE62B}" type="presParOf" srcId="{F34B1E4B-8DED-4A90-A01F-63046C61400A}" destId="{CBEDEBC8-C616-4D92-8B45-347B6D9DD2FB}" srcOrd="1" destOrd="0" presId="urn:microsoft.com/office/officeart/2018/2/layout/IconVerticalSolidList"/>
    <dgm:cxn modelId="{625C4AC6-1F00-394A-8442-3836B5433009}" type="presParOf" srcId="{F34B1E4B-8DED-4A90-A01F-63046C61400A}" destId="{5B694494-95A3-4EF0-8906-F6139A86A77E}" srcOrd="2" destOrd="0" presId="urn:microsoft.com/office/officeart/2018/2/layout/IconVerticalSolidList"/>
    <dgm:cxn modelId="{B963572E-6458-0F48-AEE6-79F0764400DD}" type="presParOf" srcId="{5B694494-95A3-4EF0-8906-F6139A86A77E}" destId="{7E5DACB3-5F1E-4659-A9ED-3BF96AC8816A}" srcOrd="0" destOrd="0" presId="urn:microsoft.com/office/officeart/2018/2/layout/IconVerticalSolidList"/>
    <dgm:cxn modelId="{BCD8C44D-433E-0843-AF9A-9CA545379753}" type="presParOf" srcId="{5B694494-95A3-4EF0-8906-F6139A86A77E}" destId="{1067D4BC-D49C-4DA2-9DD0-A2E3D9E001A1}" srcOrd="1" destOrd="0" presId="urn:microsoft.com/office/officeart/2018/2/layout/IconVerticalSolidList"/>
    <dgm:cxn modelId="{7AA03F09-A42C-2F41-A631-588AB0AF9A29}" type="presParOf" srcId="{5B694494-95A3-4EF0-8906-F6139A86A77E}" destId="{B33A076F-0338-492E-A9D7-6533DA7D15D2}" srcOrd="2" destOrd="0" presId="urn:microsoft.com/office/officeart/2018/2/layout/IconVerticalSolidList"/>
    <dgm:cxn modelId="{8510BDF7-1A58-9748-9E92-FA578A10FFC0}" type="presParOf" srcId="{5B694494-95A3-4EF0-8906-F6139A86A77E}" destId="{599CDFC9-E841-4C3A-89AC-C84F23853F44}" srcOrd="3" destOrd="0" presId="urn:microsoft.com/office/officeart/2018/2/layout/IconVerticalSolidList"/>
    <dgm:cxn modelId="{D57CBF14-533F-F141-A4CB-EA70A5642D99}" type="presParOf" srcId="{F34B1E4B-8DED-4A90-A01F-63046C61400A}" destId="{AB6A6FEC-39E3-4319-82E5-81BA6B420655}" srcOrd="3" destOrd="0" presId="urn:microsoft.com/office/officeart/2018/2/layout/IconVerticalSolidList"/>
    <dgm:cxn modelId="{E1158B57-FEC7-C949-902A-B24A3CEC5FD8}" type="presParOf" srcId="{F34B1E4B-8DED-4A90-A01F-63046C61400A}" destId="{5FD7F06C-CE9E-4C97-A4DC-BB22BB6690C2}" srcOrd="4" destOrd="0" presId="urn:microsoft.com/office/officeart/2018/2/layout/IconVerticalSolidList"/>
    <dgm:cxn modelId="{28A42B35-0F26-1048-B724-ED78AE1742FB}" type="presParOf" srcId="{5FD7F06C-CE9E-4C97-A4DC-BB22BB6690C2}" destId="{F678CC88-5069-49C3-A20C-BA88B20A61A9}" srcOrd="0" destOrd="0" presId="urn:microsoft.com/office/officeart/2018/2/layout/IconVerticalSolidList"/>
    <dgm:cxn modelId="{2A906A2E-66F4-164E-8A31-363DB841CB65}" type="presParOf" srcId="{5FD7F06C-CE9E-4C97-A4DC-BB22BB6690C2}" destId="{32AB403B-8F69-46F7-B312-B4A4942CCA1D}" srcOrd="1" destOrd="0" presId="urn:microsoft.com/office/officeart/2018/2/layout/IconVerticalSolidList"/>
    <dgm:cxn modelId="{B115C23F-85EE-8A4B-9B86-6E21FC49F01E}" type="presParOf" srcId="{5FD7F06C-CE9E-4C97-A4DC-BB22BB6690C2}" destId="{CEDDFD03-17A8-4FC5-AF5F-18C5AA5C5582}" srcOrd="2" destOrd="0" presId="urn:microsoft.com/office/officeart/2018/2/layout/IconVerticalSolidList"/>
    <dgm:cxn modelId="{68EB6D36-ED9B-2046-BE00-5705E7C115E3}" type="presParOf" srcId="{5FD7F06C-CE9E-4C97-A4DC-BB22BB6690C2}" destId="{C282C3C7-89F9-4BEC-A204-1E869EC04130}" srcOrd="3" destOrd="0" presId="urn:microsoft.com/office/officeart/2018/2/layout/IconVerticalSolidList"/>
    <dgm:cxn modelId="{3AAA10B8-FFAF-AE4D-A1DF-4614087DA868}" type="presParOf" srcId="{F34B1E4B-8DED-4A90-A01F-63046C61400A}" destId="{72EC41E7-FC4F-4016-8A74-4278E60C222F}" srcOrd="5" destOrd="0" presId="urn:microsoft.com/office/officeart/2018/2/layout/IconVerticalSolidList"/>
    <dgm:cxn modelId="{3B88E965-88FA-5F4B-8D85-7DA5A9A92213}" type="presParOf" srcId="{F34B1E4B-8DED-4A90-A01F-63046C61400A}" destId="{3B6AB86F-5D5A-4A06-9744-3C4B3FB77EA2}" srcOrd="6" destOrd="0" presId="urn:microsoft.com/office/officeart/2018/2/layout/IconVerticalSolidList"/>
    <dgm:cxn modelId="{0050B593-8260-294F-96E8-BBF9D1ECC186}" type="presParOf" srcId="{3B6AB86F-5D5A-4A06-9744-3C4B3FB77EA2}" destId="{415CF92E-F500-45C4-8716-96DE10833326}" srcOrd="0" destOrd="0" presId="urn:microsoft.com/office/officeart/2018/2/layout/IconVerticalSolidList"/>
    <dgm:cxn modelId="{19C197C2-34BA-7944-8EE3-E5BF25084B4F}" type="presParOf" srcId="{3B6AB86F-5D5A-4A06-9744-3C4B3FB77EA2}" destId="{07565418-4D63-4FB2-8504-D8289DA1174D}" srcOrd="1" destOrd="0" presId="urn:microsoft.com/office/officeart/2018/2/layout/IconVerticalSolidList"/>
    <dgm:cxn modelId="{71B5643F-D62A-7342-A8A5-4865A0A4E9F2}" type="presParOf" srcId="{3B6AB86F-5D5A-4A06-9744-3C4B3FB77EA2}" destId="{0E060BC2-D878-4BFE-9C67-B013A1E99078}" srcOrd="2" destOrd="0" presId="urn:microsoft.com/office/officeart/2018/2/layout/IconVerticalSolidList"/>
    <dgm:cxn modelId="{A0F5510A-D338-1D4C-A1F3-AA59388F519A}" type="presParOf" srcId="{3B6AB86F-5D5A-4A06-9744-3C4B3FB77EA2}" destId="{F4616DBE-1619-4256-A785-248986F00AAE}" srcOrd="3" destOrd="0" presId="urn:microsoft.com/office/officeart/2018/2/layout/IconVerticalSolidList"/>
    <dgm:cxn modelId="{4F7AFFD0-B55D-AC4D-84BE-A9DA84125F7D}" type="presParOf" srcId="{F34B1E4B-8DED-4A90-A01F-63046C61400A}" destId="{00739B30-3D7B-4C5F-8FAB-F31B0EFC29AD}" srcOrd="7" destOrd="0" presId="urn:microsoft.com/office/officeart/2018/2/layout/IconVerticalSolidList"/>
    <dgm:cxn modelId="{F55E2C79-35EE-0645-A8E6-BA699577C89B}" type="presParOf" srcId="{F34B1E4B-8DED-4A90-A01F-63046C61400A}" destId="{2A6C1D90-B8AB-47C6-B45F-65EA3D308417}" srcOrd="8" destOrd="0" presId="urn:microsoft.com/office/officeart/2018/2/layout/IconVerticalSolidList"/>
    <dgm:cxn modelId="{5118A9E7-AA32-2F4E-B14A-55487A041154}" type="presParOf" srcId="{2A6C1D90-B8AB-47C6-B45F-65EA3D308417}" destId="{940AD828-3D74-4606-9E3F-B17CAE226354}" srcOrd="0" destOrd="0" presId="urn:microsoft.com/office/officeart/2018/2/layout/IconVerticalSolidList"/>
    <dgm:cxn modelId="{FCC72A1D-E594-D249-AE98-411A8D097E27}" type="presParOf" srcId="{2A6C1D90-B8AB-47C6-B45F-65EA3D308417}" destId="{E96FF528-5CA0-4DB1-9901-20D2ACC7AD1C}" srcOrd="1" destOrd="0" presId="urn:microsoft.com/office/officeart/2018/2/layout/IconVerticalSolidList"/>
    <dgm:cxn modelId="{CCBB9C6E-E26F-8D40-B8B6-98D05E062B4D}" type="presParOf" srcId="{2A6C1D90-B8AB-47C6-B45F-65EA3D308417}" destId="{FE248B15-7A2D-4CEB-A7BB-B005606B4BA1}" srcOrd="2" destOrd="0" presId="urn:microsoft.com/office/officeart/2018/2/layout/IconVerticalSolidList"/>
    <dgm:cxn modelId="{72AF18F4-E8A2-C047-8EB9-A62BD0CFD8B7}" type="presParOf" srcId="{2A6C1D90-B8AB-47C6-B45F-65EA3D308417}" destId="{0450AF80-A8BA-4BD7-9F83-251D898B807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A9282-C43D-AD4F-BA90-81772ECD66C3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8B05C94-7D7B-9743-A22A-26F8A066B17B}">
      <dgm:prSet phldrT="[Text]"/>
      <dgm:spPr/>
      <dgm:t>
        <a:bodyPr/>
        <a:lstStyle/>
        <a:p>
          <a:pPr algn="l"/>
          <a:r>
            <a:rPr lang="en-GB" dirty="0">
              <a:latin typeface="Arial" panose="020B0604020202020204" pitchFamily="34" charset="0"/>
              <a:cs typeface="Arial" panose="020B0604020202020204" pitchFamily="34" charset="0"/>
            </a:rPr>
            <a:t>Winds reach 39 MPH, becomes tropical storm</a:t>
          </a:r>
        </a:p>
      </dgm:t>
    </dgm:pt>
    <dgm:pt modelId="{B9B21643-D455-D24C-B188-5E18FBFFEB76}" type="parTrans" cxnId="{D23D7A7E-B713-B54A-BE67-0714C4485F3E}">
      <dgm:prSet/>
      <dgm:spPr/>
      <dgm:t>
        <a:bodyPr/>
        <a:lstStyle/>
        <a:p>
          <a:endParaRPr lang="en-GB"/>
        </a:p>
      </dgm:t>
    </dgm:pt>
    <dgm:pt modelId="{3E57CEF9-B67E-9348-B538-DB80E9811197}" type="sibTrans" cxnId="{D23D7A7E-B713-B54A-BE67-0714C4485F3E}">
      <dgm:prSet/>
      <dgm:spPr/>
      <dgm:t>
        <a:bodyPr/>
        <a:lstStyle/>
        <a:p>
          <a:endParaRPr lang="en-GB"/>
        </a:p>
      </dgm:t>
    </dgm:pt>
    <dgm:pt modelId="{0495E259-5B43-B14D-A4C9-2F1B2107CD75}">
      <dgm:prSet phldrT="[Text]" phldr="1"/>
      <dgm:spPr/>
      <dgm:t>
        <a:bodyPr/>
        <a:lstStyle/>
        <a:p>
          <a:endParaRPr lang="en-GB"/>
        </a:p>
      </dgm:t>
    </dgm:pt>
    <dgm:pt modelId="{10D3CE57-751D-C141-A117-3D18B7B44BA9}" type="parTrans" cxnId="{3C3A5420-7E4E-0447-8C99-3B6A50738B16}">
      <dgm:prSet/>
      <dgm:spPr/>
      <dgm:t>
        <a:bodyPr/>
        <a:lstStyle/>
        <a:p>
          <a:endParaRPr lang="en-GB"/>
        </a:p>
      </dgm:t>
    </dgm:pt>
    <dgm:pt modelId="{FA12F0CE-0D2D-2A45-8C7A-095B9CD8B711}" type="sibTrans" cxnId="{3C3A5420-7E4E-0447-8C99-3B6A50738B16}">
      <dgm:prSet/>
      <dgm:spPr/>
      <dgm:t>
        <a:bodyPr/>
        <a:lstStyle/>
        <a:p>
          <a:endParaRPr lang="en-GB"/>
        </a:p>
      </dgm:t>
    </dgm:pt>
    <dgm:pt modelId="{FE59B1A1-BE74-E54B-BC28-EC784E69BE7D}">
      <dgm:prSet phldrT="[Text]" phldr="1"/>
      <dgm:spPr/>
      <dgm:t>
        <a:bodyPr/>
        <a:lstStyle/>
        <a:p>
          <a:endParaRPr lang="en-GB"/>
        </a:p>
      </dgm:t>
    </dgm:pt>
    <dgm:pt modelId="{3C2CCE67-A3FD-374F-836B-D476D40CD8EF}" type="parTrans" cxnId="{F5F18A22-A53B-4C41-ADED-C915485D761F}">
      <dgm:prSet/>
      <dgm:spPr/>
      <dgm:t>
        <a:bodyPr/>
        <a:lstStyle/>
        <a:p>
          <a:endParaRPr lang="en-GB"/>
        </a:p>
      </dgm:t>
    </dgm:pt>
    <dgm:pt modelId="{D3D4A3AF-9DE0-DE45-B00B-932D464F5C3D}" type="sibTrans" cxnId="{F5F18A22-A53B-4C41-ADED-C915485D761F}">
      <dgm:prSet/>
      <dgm:spPr/>
      <dgm:t>
        <a:bodyPr/>
        <a:lstStyle/>
        <a:p>
          <a:endParaRPr lang="en-GB"/>
        </a:p>
      </dgm:t>
    </dgm:pt>
    <dgm:pt modelId="{049B46A7-AF3A-014E-BC7A-94C8FCF82A5D}">
      <dgm:prSet phldrT="[Text]" phldr="1"/>
      <dgm:spPr/>
      <dgm:t>
        <a:bodyPr/>
        <a:lstStyle/>
        <a:p>
          <a:endParaRPr lang="en-GB"/>
        </a:p>
      </dgm:t>
    </dgm:pt>
    <dgm:pt modelId="{DCC44EB3-48B2-5C48-9470-4CBC29C2875A}" type="parTrans" cxnId="{D031F793-4A7E-6E40-8BD8-B8A3506A6801}">
      <dgm:prSet/>
      <dgm:spPr/>
      <dgm:t>
        <a:bodyPr/>
        <a:lstStyle/>
        <a:p>
          <a:endParaRPr lang="en-GB"/>
        </a:p>
      </dgm:t>
    </dgm:pt>
    <dgm:pt modelId="{8A8363EA-6A50-7A45-BE09-0B70B0333CFB}" type="sibTrans" cxnId="{D031F793-4A7E-6E40-8BD8-B8A3506A6801}">
      <dgm:prSet/>
      <dgm:spPr/>
      <dgm:t>
        <a:bodyPr/>
        <a:lstStyle/>
        <a:p>
          <a:endParaRPr lang="en-GB"/>
        </a:p>
      </dgm:t>
    </dgm:pt>
    <dgm:pt modelId="{3281AED8-2510-1649-8E2E-7E37881EAC0E}">
      <dgm:prSet phldrT="[Text]" phldr="1"/>
      <dgm:spPr/>
      <dgm:t>
        <a:bodyPr/>
        <a:lstStyle/>
        <a:p>
          <a:endParaRPr lang="en-GB"/>
        </a:p>
      </dgm:t>
    </dgm:pt>
    <dgm:pt modelId="{4EDD778E-F714-0049-AA02-DC4924C27136}" type="parTrans" cxnId="{EB61D784-5767-294F-97C5-0C8FBB88452E}">
      <dgm:prSet/>
      <dgm:spPr/>
      <dgm:t>
        <a:bodyPr/>
        <a:lstStyle/>
        <a:p>
          <a:endParaRPr lang="en-GB"/>
        </a:p>
      </dgm:t>
    </dgm:pt>
    <dgm:pt modelId="{BDF26A68-6B03-C541-B8DB-E4C458605D05}" type="sibTrans" cxnId="{EB61D784-5767-294F-97C5-0C8FBB88452E}">
      <dgm:prSet/>
      <dgm:spPr/>
      <dgm:t>
        <a:bodyPr/>
        <a:lstStyle/>
        <a:p>
          <a:endParaRPr lang="en-GB"/>
        </a:p>
      </dgm:t>
    </dgm:pt>
    <dgm:pt modelId="{AE0E17A4-67D4-AA4A-97ED-93587260D64D}" type="pres">
      <dgm:prSet presAssocID="{133A9282-C43D-AD4F-BA90-81772ECD66C3}" presName="cycle" presStyleCnt="0">
        <dgm:presLayoutVars>
          <dgm:dir/>
          <dgm:resizeHandles val="exact"/>
        </dgm:presLayoutVars>
      </dgm:prSet>
      <dgm:spPr/>
    </dgm:pt>
    <dgm:pt modelId="{89F4F4EF-029D-9248-93FE-CBACDBFE43E9}" type="pres">
      <dgm:prSet presAssocID="{98B05C94-7D7B-9743-A22A-26F8A066B17B}" presName="dummy" presStyleCnt="0"/>
      <dgm:spPr/>
    </dgm:pt>
    <dgm:pt modelId="{71AC1AF4-C01B-364E-A4FB-F49EDA11678F}" type="pres">
      <dgm:prSet presAssocID="{98B05C94-7D7B-9743-A22A-26F8A066B17B}" presName="node" presStyleLbl="revTx" presStyleIdx="0" presStyleCnt="5">
        <dgm:presLayoutVars>
          <dgm:bulletEnabled val="1"/>
        </dgm:presLayoutVars>
      </dgm:prSet>
      <dgm:spPr/>
    </dgm:pt>
    <dgm:pt modelId="{1339BD8C-93B8-4B4E-8A1D-002B5922E4DA}" type="pres">
      <dgm:prSet presAssocID="{3E57CEF9-B67E-9348-B538-DB80E9811197}" presName="sibTrans" presStyleLbl="node1" presStyleIdx="0" presStyleCnt="5"/>
      <dgm:spPr/>
    </dgm:pt>
    <dgm:pt modelId="{00DAB153-C7DA-C64C-A7EE-13F96A69536E}" type="pres">
      <dgm:prSet presAssocID="{0495E259-5B43-B14D-A4C9-2F1B2107CD75}" presName="dummy" presStyleCnt="0"/>
      <dgm:spPr/>
    </dgm:pt>
    <dgm:pt modelId="{554BEBF8-E207-D143-B6C8-7F5589BD53E1}" type="pres">
      <dgm:prSet presAssocID="{0495E259-5B43-B14D-A4C9-2F1B2107CD75}" presName="node" presStyleLbl="revTx" presStyleIdx="1" presStyleCnt="5">
        <dgm:presLayoutVars>
          <dgm:bulletEnabled val="1"/>
        </dgm:presLayoutVars>
      </dgm:prSet>
      <dgm:spPr/>
    </dgm:pt>
    <dgm:pt modelId="{B057C0F9-712F-B345-A35B-F81202349B42}" type="pres">
      <dgm:prSet presAssocID="{FA12F0CE-0D2D-2A45-8C7A-095B9CD8B711}" presName="sibTrans" presStyleLbl="node1" presStyleIdx="1" presStyleCnt="5"/>
      <dgm:spPr/>
    </dgm:pt>
    <dgm:pt modelId="{9EB65F33-10C5-4644-A597-BE9251C176E2}" type="pres">
      <dgm:prSet presAssocID="{FE59B1A1-BE74-E54B-BC28-EC784E69BE7D}" presName="dummy" presStyleCnt="0"/>
      <dgm:spPr/>
    </dgm:pt>
    <dgm:pt modelId="{A9C77B23-41FF-C14A-8C28-3B1BF04381FE}" type="pres">
      <dgm:prSet presAssocID="{FE59B1A1-BE74-E54B-BC28-EC784E69BE7D}" presName="node" presStyleLbl="revTx" presStyleIdx="2" presStyleCnt="5">
        <dgm:presLayoutVars>
          <dgm:bulletEnabled val="1"/>
        </dgm:presLayoutVars>
      </dgm:prSet>
      <dgm:spPr/>
    </dgm:pt>
    <dgm:pt modelId="{47337FB9-64DA-254B-8703-6D1E43CFEF2F}" type="pres">
      <dgm:prSet presAssocID="{D3D4A3AF-9DE0-DE45-B00B-932D464F5C3D}" presName="sibTrans" presStyleLbl="node1" presStyleIdx="2" presStyleCnt="5"/>
      <dgm:spPr/>
    </dgm:pt>
    <dgm:pt modelId="{F26FD3C6-CB42-0644-B7EB-1E70992D31F4}" type="pres">
      <dgm:prSet presAssocID="{049B46A7-AF3A-014E-BC7A-94C8FCF82A5D}" presName="dummy" presStyleCnt="0"/>
      <dgm:spPr/>
    </dgm:pt>
    <dgm:pt modelId="{D4275A99-39B3-4840-B90B-74975A952128}" type="pres">
      <dgm:prSet presAssocID="{049B46A7-AF3A-014E-BC7A-94C8FCF82A5D}" presName="node" presStyleLbl="revTx" presStyleIdx="3" presStyleCnt="5">
        <dgm:presLayoutVars>
          <dgm:bulletEnabled val="1"/>
        </dgm:presLayoutVars>
      </dgm:prSet>
      <dgm:spPr/>
    </dgm:pt>
    <dgm:pt modelId="{18ECDACD-5D2A-3442-AB9E-3B9EC91EEC8B}" type="pres">
      <dgm:prSet presAssocID="{8A8363EA-6A50-7A45-BE09-0B70B0333CFB}" presName="sibTrans" presStyleLbl="node1" presStyleIdx="3" presStyleCnt="5"/>
      <dgm:spPr/>
    </dgm:pt>
    <dgm:pt modelId="{3D3003F5-CE8D-7E4D-B226-406FF5163639}" type="pres">
      <dgm:prSet presAssocID="{3281AED8-2510-1649-8E2E-7E37881EAC0E}" presName="dummy" presStyleCnt="0"/>
      <dgm:spPr/>
    </dgm:pt>
    <dgm:pt modelId="{08863878-8050-A94C-AFA0-943BB8DC2DC4}" type="pres">
      <dgm:prSet presAssocID="{3281AED8-2510-1649-8E2E-7E37881EAC0E}" presName="node" presStyleLbl="revTx" presStyleIdx="4" presStyleCnt="5">
        <dgm:presLayoutVars>
          <dgm:bulletEnabled val="1"/>
        </dgm:presLayoutVars>
      </dgm:prSet>
      <dgm:spPr/>
    </dgm:pt>
    <dgm:pt modelId="{13EF827B-1EDD-BC49-BD7A-6CB00E6E5DF1}" type="pres">
      <dgm:prSet presAssocID="{BDF26A68-6B03-C541-B8DB-E4C458605D05}" presName="sibTrans" presStyleLbl="node1" presStyleIdx="4" presStyleCnt="5"/>
      <dgm:spPr/>
    </dgm:pt>
  </dgm:ptLst>
  <dgm:cxnLst>
    <dgm:cxn modelId="{50CE6F06-9D0D-9543-B6D9-58711B056DF9}" type="presOf" srcId="{8A8363EA-6A50-7A45-BE09-0B70B0333CFB}" destId="{18ECDACD-5D2A-3442-AB9E-3B9EC91EEC8B}" srcOrd="0" destOrd="0" presId="urn:microsoft.com/office/officeart/2005/8/layout/cycle1"/>
    <dgm:cxn modelId="{CE1B1C15-E81E-BF43-A1C1-399345D45D3C}" type="presOf" srcId="{98B05C94-7D7B-9743-A22A-26F8A066B17B}" destId="{71AC1AF4-C01B-364E-A4FB-F49EDA11678F}" srcOrd="0" destOrd="0" presId="urn:microsoft.com/office/officeart/2005/8/layout/cycle1"/>
    <dgm:cxn modelId="{3C3A5420-7E4E-0447-8C99-3B6A50738B16}" srcId="{133A9282-C43D-AD4F-BA90-81772ECD66C3}" destId="{0495E259-5B43-B14D-A4C9-2F1B2107CD75}" srcOrd="1" destOrd="0" parTransId="{10D3CE57-751D-C141-A117-3D18B7B44BA9}" sibTransId="{FA12F0CE-0D2D-2A45-8C7A-095B9CD8B711}"/>
    <dgm:cxn modelId="{F5F18A22-A53B-4C41-ADED-C915485D761F}" srcId="{133A9282-C43D-AD4F-BA90-81772ECD66C3}" destId="{FE59B1A1-BE74-E54B-BC28-EC784E69BE7D}" srcOrd="2" destOrd="0" parTransId="{3C2CCE67-A3FD-374F-836B-D476D40CD8EF}" sibTransId="{D3D4A3AF-9DE0-DE45-B00B-932D464F5C3D}"/>
    <dgm:cxn modelId="{C03AFC26-5CFC-EB47-95B3-7781C781346D}" type="presOf" srcId="{BDF26A68-6B03-C541-B8DB-E4C458605D05}" destId="{13EF827B-1EDD-BC49-BD7A-6CB00E6E5DF1}" srcOrd="0" destOrd="0" presId="urn:microsoft.com/office/officeart/2005/8/layout/cycle1"/>
    <dgm:cxn modelId="{388FE63F-EA56-AB4A-83A5-537B7DDD8F2D}" type="presOf" srcId="{D3D4A3AF-9DE0-DE45-B00B-932D464F5C3D}" destId="{47337FB9-64DA-254B-8703-6D1E43CFEF2F}" srcOrd="0" destOrd="0" presId="urn:microsoft.com/office/officeart/2005/8/layout/cycle1"/>
    <dgm:cxn modelId="{03855767-D8DC-DC4F-BDF6-A1EA8A3A427B}" type="presOf" srcId="{0495E259-5B43-B14D-A4C9-2F1B2107CD75}" destId="{554BEBF8-E207-D143-B6C8-7F5589BD53E1}" srcOrd="0" destOrd="0" presId="urn:microsoft.com/office/officeart/2005/8/layout/cycle1"/>
    <dgm:cxn modelId="{D23D7A7E-B713-B54A-BE67-0714C4485F3E}" srcId="{133A9282-C43D-AD4F-BA90-81772ECD66C3}" destId="{98B05C94-7D7B-9743-A22A-26F8A066B17B}" srcOrd="0" destOrd="0" parTransId="{B9B21643-D455-D24C-B188-5E18FBFFEB76}" sibTransId="{3E57CEF9-B67E-9348-B538-DB80E9811197}"/>
    <dgm:cxn modelId="{C9919B83-1628-E94E-93D5-A0CEF662B74A}" type="presOf" srcId="{049B46A7-AF3A-014E-BC7A-94C8FCF82A5D}" destId="{D4275A99-39B3-4840-B90B-74975A952128}" srcOrd="0" destOrd="0" presId="urn:microsoft.com/office/officeart/2005/8/layout/cycle1"/>
    <dgm:cxn modelId="{EB61D784-5767-294F-97C5-0C8FBB88452E}" srcId="{133A9282-C43D-AD4F-BA90-81772ECD66C3}" destId="{3281AED8-2510-1649-8E2E-7E37881EAC0E}" srcOrd="4" destOrd="0" parTransId="{4EDD778E-F714-0049-AA02-DC4924C27136}" sibTransId="{BDF26A68-6B03-C541-B8DB-E4C458605D05}"/>
    <dgm:cxn modelId="{33A2C486-C0F9-844C-9652-AF05AD857F7D}" type="presOf" srcId="{FE59B1A1-BE74-E54B-BC28-EC784E69BE7D}" destId="{A9C77B23-41FF-C14A-8C28-3B1BF04381FE}" srcOrd="0" destOrd="0" presId="urn:microsoft.com/office/officeart/2005/8/layout/cycle1"/>
    <dgm:cxn modelId="{4B036F8E-7CE2-A849-BFEA-22742E1BD53B}" type="presOf" srcId="{FA12F0CE-0D2D-2A45-8C7A-095B9CD8B711}" destId="{B057C0F9-712F-B345-A35B-F81202349B42}" srcOrd="0" destOrd="0" presId="urn:microsoft.com/office/officeart/2005/8/layout/cycle1"/>
    <dgm:cxn modelId="{D031F793-4A7E-6E40-8BD8-B8A3506A6801}" srcId="{133A9282-C43D-AD4F-BA90-81772ECD66C3}" destId="{049B46A7-AF3A-014E-BC7A-94C8FCF82A5D}" srcOrd="3" destOrd="0" parTransId="{DCC44EB3-48B2-5C48-9470-4CBC29C2875A}" sibTransId="{8A8363EA-6A50-7A45-BE09-0B70B0333CFB}"/>
    <dgm:cxn modelId="{34389BB3-60E8-1444-B28E-917629EF58F3}" type="presOf" srcId="{3281AED8-2510-1649-8E2E-7E37881EAC0E}" destId="{08863878-8050-A94C-AFA0-943BB8DC2DC4}" srcOrd="0" destOrd="0" presId="urn:microsoft.com/office/officeart/2005/8/layout/cycle1"/>
    <dgm:cxn modelId="{03C954CF-EFF5-4C4B-A32F-EC15361E21D2}" type="presOf" srcId="{133A9282-C43D-AD4F-BA90-81772ECD66C3}" destId="{AE0E17A4-67D4-AA4A-97ED-93587260D64D}" srcOrd="0" destOrd="0" presId="urn:microsoft.com/office/officeart/2005/8/layout/cycle1"/>
    <dgm:cxn modelId="{F6982DEF-228E-4A43-B96E-026CAEB64958}" type="presOf" srcId="{3E57CEF9-B67E-9348-B538-DB80E9811197}" destId="{1339BD8C-93B8-4B4E-8A1D-002B5922E4DA}" srcOrd="0" destOrd="0" presId="urn:microsoft.com/office/officeart/2005/8/layout/cycle1"/>
    <dgm:cxn modelId="{C8AD7BD8-05F9-2542-A8E8-7BA387B135E4}" type="presParOf" srcId="{AE0E17A4-67D4-AA4A-97ED-93587260D64D}" destId="{89F4F4EF-029D-9248-93FE-CBACDBFE43E9}" srcOrd="0" destOrd="0" presId="urn:microsoft.com/office/officeart/2005/8/layout/cycle1"/>
    <dgm:cxn modelId="{DD47E2C8-FD9E-0647-B74B-66526CEA5197}" type="presParOf" srcId="{AE0E17A4-67D4-AA4A-97ED-93587260D64D}" destId="{71AC1AF4-C01B-364E-A4FB-F49EDA11678F}" srcOrd="1" destOrd="0" presId="urn:microsoft.com/office/officeart/2005/8/layout/cycle1"/>
    <dgm:cxn modelId="{FD460266-B5E8-BE41-AF96-C195C92B8568}" type="presParOf" srcId="{AE0E17A4-67D4-AA4A-97ED-93587260D64D}" destId="{1339BD8C-93B8-4B4E-8A1D-002B5922E4DA}" srcOrd="2" destOrd="0" presId="urn:microsoft.com/office/officeart/2005/8/layout/cycle1"/>
    <dgm:cxn modelId="{E97CF1B5-BD33-134D-94A0-7DA59EDFDB4E}" type="presParOf" srcId="{AE0E17A4-67D4-AA4A-97ED-93587260D64D}" destId="{00DAB153-C7DA-C64C-A7EE-13F96A69536E}" srcOrd="3" destOrd="0" presId="urn:microsoft.com/office/officeart/2005/8/layout/cycle1"/>
    <dgm:cxn modelId="{E8EADC3F-AE40-744C-B1EE-0C4D6E0ED3EA}" type="presParOf" srcId="{AE0E17A4-67D4-AA4A-97ED-93587260D64D}" destId="{554BEBF8-E207-D143-B6C8-7F5589BD53E1}" srcOrd="4" destOrd="0" presId="urn:microsoft.com/office/officeart/2005/8/layout/cycle1"/>
    <dgm:cxn modelId="{8E517DD8-1EA8-DF45-95A7-DC3D6E4CDFDB}" type="presParOf" srcId="{AE0E17A4-67D4-AA4A-97ED-93587260D64D}" destId="{B057C0F9-712F-B345-A35B-F81202349B42}" srcOrd="5" destOrd="0" presId="urn:microsoft.com/office/officeart/2005/8/layout/cycle1"/>
    <dgm:cxn modelId="{F9B31C60-0E6E-3142-BECC-28D2F694948D}" type="presParOf" srcId="{AE0E17A4-67D4-AA4A-97ED-93587260D64D}" destId="{9EB65F33-10C5-4644-A597-BE9251C176E2}" srcOrd="6" destOrd="0" presId="urn:microsoft.com/office/officeart/2005/8/layout/cycle1"/>
    <dgm:cxn modelId="{9F1ABBFD-5D0C-C14E-8998-A8DDBB910051}" type="presParOf" srcId="{AE0E17A4-67D4-AA4A-97ED-93587260D64D}" destId="{A9C77B23-41FF-C14A-8C28-3B1BF04381FE}" srcOrd="7" destOrd="0" presId="urn:microsoft.com/office/officeart/2005/8/layout/cycle1"/>
    <dgm:cxn modelId="{3195927F-9E1D-B24B-8B89-607C7306DA33}" type="presParOf" srcId="{AE0E17A4-67D4-AA4A-97ED-93587260D64D}" destId="{47337FB9-64DA-254B-8703-6D1E43CFEF2F}" srcOrd="8" destOrd="0" presId="urn:microsoft.com/office/officeart/2005/8/layout/cycle1"/>
    <dgm:cxn modelId="{43215D86-86DA-6741-B9B0-77E7D20EB867}" type="presParOf" srcId="{AE0E17A4-67D4-AA4A-97ED-93587260D64D}" destId="{F26FD3C6-CB42-0644-B7EB-1E70992D31F4}" srcOrd="9" destOrd="0" presId="urn:microsoft.com/office/officeart/2005/8/layout/cycle1"/>
    <dgm:cxn modelId="{2B2BA084-F47C-C74C-A373-AA1DABA7E348}" type="presParOf" srcId="{AE0E17A4-67D4-AA4A-97ED-93587260D64D}" destId="{D4275A99-39B3-4840-B90B-74975A952128}" srcOrd="10" destOrd="0" presId="urn:microsoft.com/office/officeart/2005/8/layout/cycle1"/>
    <dgm:cxn modelId="{A3A3DE2B-AC61-DD40-86D8-38D8D21881B5}" type="presParOf" srcId="{AE0E17A4-67D4-AA4A-97ED-93587260D64D}" destId="{18ECDACD-5D2A-3442-AB9E-3B9EC91EEC8B}" srcOrd="11" destOrd="0" presId="urn:microsoft.com/office/officeart/2005/8/layout/cycle1"/>
    <dgm:cxn modelId="{58D85CD7-96BE-1146-B510-EC888156EE2C}" type="presParOf" srcId="{AE0E17A4-67D4-AA4A-97ED-93587260D64D}" destId="{3D3003F5-CE8D-7E4D-B226-406FF5163639}" srcOrd="12" destOrd="0" presId="urn:microsoft.com/office/officeart/2005/8/layout/cycle1"/>
    <dgm:cxn modelId="{037D19C0-200B-AC41-ABA2-9DA55F1430C8}" type="presParOf" srcId="{AE0E17A4-67D4-AA4A-97ED-93587260D64D}" destId="{08863878-8050-A94C-AFA0-943BB8DC2DC4}" srcOrd="13" destOrd="0" presId="urn:microsoft.com/office/officeart/2005/8/layout/cycle1"/>
    <dgm:cxn modelId="{4C0B133C-318E-AF44-A201-C27CAD539F4B}" type="presParOf" srcId="{AE0E17A4-67D4-AA4A-97ED-93587260D64D}" destId="{13EF827B-1EDD-BC49-BD7A-6CB00E6E5DF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40001-384C-48A5-85B1-D9363CAD99D3}">
      <dsp:nvSpPr>
        <dsp:cNvPr id="0" name=""/>
        <dsp:cNvSpPr/>
      </dsp:nvSpPr>
      <dsp:spPr>
        <a:xfrm>
          <a:off x="0" y="3399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BDF35D-FC1C-44BA-BDFA-79AA61C82692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4758D3-3E59-4127-AB91-951797E1A43C}">
      <dsp:nvSpPr>
        <dsp:cNvPr id="0" name=""/>
        <dsp:cNvSpPr/>
      </dsp:nvSpPr>
      <dsp:spPr>
        <a:xfrm>
          <a:off x="836323" y="3399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/>
            <a:t>Learning Intentions </a:t>
          </a:r>
          <a:endParaRPr lang="en-US" sz="1900" b="1" kern="1200"/>
        </a:p>
      </dsp:txBody>
      <dsp:txXfrm>
        <a:off x="836323" y="3399"/>
        <a:ext cx="4345276" cy="724089"/>
      </dsp:txXfrm>
    </dsp:sp>
    <dsp:sp modelId="{7E5DACB3-5F1E-4659-A9ED-3BF96AC8816A}">
      <dsp:nvSpPr>
        <dsp:cNvPr id="0" name=""/>
        <dsp:cNvSpPr/>
      </dsp:nvSpPr>
      <dsp:spPr>
        <a:xfrm>
          <a:off x="0" y="908511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D4BC-D49C-4DA2-9DD0-A2E3D9E001A1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CDFC9-E841-4C3A-89AC-C84F23853F44}">
      <dsp:nvSpPr>
        <dsp:cNvPr id="0" name=""/>
        <dsp:cNvSpPr/>
      </dsp:nvSpPr>
      <dsp:spPr>
        <a:xfrm>
          <a:off x="836323" y="908511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I am learning to</a:t>
          </a:r>
          <a:endParaRPr lang="en-US" sz="1900" kern="1200" dirty="0"/>
        </a:p>
      </dsp:txBody>
      <dsp:txXfrm>
        <a:off x="836323" y="908511"/>
        <a:ext cx="4345276" cy="724089"/>
      </dsp:txXfrm>
    </dsp:sp>
    <dsp:sp modelId="{F678CC88-5069-49C3-A20C-BA88B20A61A9}">
      <dsp:nvSpPr>
        <dsp:cNvPr id="0" name=""/>
        <dsp:cNvSpPr/>
      </dsp:nvSpPr>
      <dsp:spPr>
        <a:xfrm>
          <a:off x="0" y="1813624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AB403B-8F69-46F7-B312-B4A4942CCA1D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2C3C7-89F9-4BEC-A204-1E869EC04130}">
      <dsp:nvSpPr>
        <dsp:cNvPr id="0" name=""/>
        <dsp:cNvSpPr/>
      </dsp:nvSpPr>
      <dsp:spPr>
        <a:xfrm>
          <a:off x="836323" y="1813624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 Make </a:t>
          </a:r>
          <a:r>
            <a:rPr lang="en-GB" sz="1800" b="1" kern="1200" dirty="0"/>
            <a:t>notes</a:t>
          </a:r>
          <a:r>
            <a:rPr lang="en-GB" sz="1800" kern="1200" dirty="0"/>
            <a:t> and </a:t>
          </a:r>
          <a:r>
            <a:rPr lang="en-GB" sz="1800" b="1" kern="1200" dirty="0"/>
            <a:t>organise</a:t>
          </a:r>
          <a:r>
            <a:rPr lang="en-GB" sz="1800" kern="1200" dirty="0"/>
            <a:t> them to develop thinking </a:t>
          </a:r>
          <a:r>
            <a:rPr lang="en-GB" sz="1050" kern="1200" dirty="0"/>
            <a:t>(LIT 3-05a/4-05a) </a:t>
          </a:r>
          <a:endParaRPr lang="en-US" sz="1800" kern="1200" dirty="0"/>
        </a:p>
      </dsp:txBody>
      <dsp:txXfrm>
        <a:off x="836323" y="1813624"/>
        <a:ext cx="4345276" cy="724089"/>
      </dsp:txXfrm>
    </dsp:sp>
    <dsp:sp modelId="{415CF92E-F500-45C4-8716-96DE10833326}">
      <dsp:nvSpPr>
        <dsp:cNvPr id="0" name=""/>
        <dsp:cNvSpPr/>
      </dsp:nvSpPr>
      <dsp:spPr>
        <a:xfrm>
          <a:off x="0" y="2718736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65418-4D63-4FB2-8504-D8289DA1174D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16DBE-1619-4256-A785-248986F00AAE}">
      <dsp:nvSpPr>
        <dsp:cNvPr id="0" name=""/>
        <dsp:cNvSpPr/>
      </dsp:nvSpPr>
      <dsp:spPr>
        <a:xfrm>
          <a:off x="836323" y="2718736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2. Explore issues and create new texts using my </a:t>
          </a:r>
          <a:r>
            <a:rPr lang="en-GB" sz="1700" b="1" kern="1200" dirty="0"/>
            <a:t>own words as far as possible  </a:t>
          </a:r>
          <a:r>
            <a:rPr lang="en-GB" sz="1100" kern="1200" dirty="0"/>
            <a:t>(LIT 3-05a/4-05a)  </a:t>
          </a:r>
          <a:endParaRPr lang="en-US" sz="1700" kern="1200" dirty="0"/>
        </a:p>
      </dsp:txBody>
      <dsp:txXfrm>
        <a:off x="836323" y="2718736"/>
        <a:ext cx="4345276" cy="724089"/>
      </dsp:txXfrm>
    </dsp:sp>
    <dsp:sp modelId="{940AD828-3D74-4606-9E3F-B17CAE226354}">
      <dsp:nvSpPr>
        <dsp:cNvPr id="0" name=""/>
        <dsp:cNvSpPr/>
      </dsp:nvSpPr>
      <dsp:spPr>
        <a:xfrm>
          <a:off x="0" y="3623848"/>
          <a:ext cx="5181600" cy="72408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FF528-5CA0-4DB1-9901-20D2ACC7AD1C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0AF80-A8BA-4BD7-9F83-251D898B807B}">
      <dsp:nvSpPr>
        <dsp:cNvPr id="0" name=""/>
        <dsp:cNvSpPr/>
      </dsp:nvSpPr>
      <dsp:spPr>
        <a:xfrm>
          <a:off x="836323" y="3623848"/>
          <a:ext cx="4345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3. Communicate detailed or complex ideas when talking to others (</a:t>
          </a:r>
          <a:r>
            <a:rPr lang="en-GB" sz="1100" kern="1200" dirty="0"/>
            <a:t>LIT 4-09a</a:t>
          </a:r>
          <a:r>
            <a:rPr lang="en-GB" sz="1700" kern="1200" dirty="0"/>
            <a:t>)</a:t>
          </a:r>
          <a:endParaRPr lang="en-US" sz="1700" kern="1200" dirty="0"/>
        </a:p>
      </dsp:txBody>
      <dsp:txXfrm>
        <a:off x="836323" y="3623848"/>
        <a:ext cx="43452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C1AF4-C01B-364E-A4FB-F49EDA11678F}">
      <dsp:nvSpPr>
        <dsp:cNvPr id="0" name=""/>
        <dsp:cNvSpPr/>
      </dsp:nvSpPr>
      <dsp:spPr>
        <a:xfrm>
          <a:off x="3226285" y="34266"/>
          <a:ext cx="1153978" cy="115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>
              <a:latin typeface="Arial" panose="020B0604020202020204" pitchFamily="34" charset="0"/>
              <a:cs typeface="Arial" panose="020B0604020202020204" pitchFamily="34" charset="0"/>
            </a:rPr>
            <a:t>Winds reach 39 MPH, becomes tropical storm</a:t>
          </a:r>
        </a:p>
      </dsp:txBody>
      <dsp:txXfrm>
        <a:off x="3226285" y="34266"/>
        <a:ext cx="1153978" cy="1153978"/>
      </dsp:txXfrm>
    </dsp:sp>
    <dsp:sp modelId="{1339BD8C-93B8-4B4E-8A1D-002B5922E4DA}">
      <dsp:nvSpPr>
        <dsp:cNvPr id="0" name=""/>
        <dsp:cNvSpPr/>
      </dsp:nvSpPr>
      <dsp:spPr>
        <a:xfrm>
          <a:off x="507553" y="381"/>
          <a:ext cx="4331832" cy="4331832"/>
        </a:xfrm>
        <a:prstGeom prst="circularArrow">
          <a:avLst>
            <a:gd name="adj1" fmla="val 5195"/>
            <a:gd name="adj2" fmla="val 335516"/>
            <a:gd name="adj3" fmla="val 21294861"/>
            <a:gd name="adj4" fmla="val 19764820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BEBF8-E207-D143-B6C8-7F5589BD53E1}">
      <dsp:nvSpPr>
        <dsp:cNvPr id="0" name=""/>
        <dsp:cNvSpPr/>
      </dsp:nvSpPr>
      <dsp:spPr>
        <a:xfrm>
          <a:off x="3924543" y="2183282"/>
          <a:ext cx="1153978" cy="115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924543" y="2183282"/>
        <a:ext cx="1153978" cy="1153978"/>
      </dsp:txXfrm>
    </dsp:sp>
    <dsp:sp modelId="{B057C0F9-712F-B345-A35B-F81202349B42}">
      <dsp:nvSpPr>
        <dsp:cNvPr id="0" name=""/>
        <dsp:cNvSpPr/>
      </dsp:nvSpPr>
      <dsp:spPr>
        <a:xfrm>
          <a:off x="507553" y="381"/>
          <a:ext cx="4331832" cy="4331832"/>
        </a:xfrm>
        <a:prstGeom prst="circularArrow">
          <a:avLst>
            <a:gd name="adj1" fmla="val 5195"/>
            <a:gd name="adj2" fmla="val 335516"/>
            <a:gd name="adj3" fmla="val 4016377"/>
            <a:gd name="adj4" fmla="val 2251891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77B23-41FF-C14A-8C28-3B1BF04381FE}">
      <dsp:nvSpPr>
        <dsp:cNvPr id="0" name=""/>
        <dsp:cNvSpPr/>
      </dsp:nvSpPr>
      <dsp:spPr>
        <a:xfrm>
          <a:off x="2096480" y="3511447"/>
          <a:ext cx="1153978" cy="115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096480" y="3511447"/>
        <a:ext cx="1153978" cy="1153978"/>
      </dsp:txXfrm>
    </dsp:sp>
    <dsp:sp modelId="{47337FB9-64DA-254B-8703-6D1E43CFEF2F}">
      <dsp:nvSpPr>
        <dsp:cNvPr id="0" name=""/>
        <dsp:cNvSpPr/>
      </dsp:nvSpPr>
      <dsp:spPr>
        <a:xfrm>
          <a:off x="507553" y="381"/>
          <a:ext cx="4331832" cy="4331832"/>
        </a:xfrm>
        <a:prstGeom prst="circularArrow">
          <a:avLst>
            <a:gd name="adj1" fmla="val 5195"/>
            <a:gd name="adj2" fmla="val 335516"/>
            <a:gd name="adj3" fmla="val 8212593"/>
            <a:gd name="adj4" fmla="val 6448108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75A99-39B3-4840-B90B-74975A952128}">
      <dsp:nvSpPr>
        <dsp:cNvPr id="0" name=""/>
        <dsp:cNvSpPr/>
      </dsp:nvSpPr>
      <dsp:spPr>
        <a:xfrm>
          <a:off x="268418" y="2183282"/>
          <a:ext cx="1153978" cy="115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68418" y="2183282"/>
        <a:ext cx="1153978" cy="1153978"/>
      </dsp:txXfrm>
    </dsp:sp>
    <dsp:sp modelId="{18ECDACD-5D2A-3442-AB9E-3B9EC91EEC8B}">
      <dsp:nvSpPr>
        <dsp:cNvPr id="0" name=""/>
        <dsp:cNvSpPr/>
      </dsp:nvSpPr>
      <dsp:spPr>
        <a:xfrm>
          <a:off x="507553" y="381"/>
          <a:ext cx="4331832" cy="4331832"/>
        </a:xfrm>
        <a:prstGeom prst="circularArrow">
          <a:avLst>
            <a:gd name="adj1" fmla="val 5195"/>
            <a:gd name="adj2" fmla="val 335516"/>
            <a:gd name="adj3" fmla="val 12299665"/>
            <a:gd name="adj4" fmla="val 10769623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63878-8050-A94C-AFA0-943BB8DC2DC4}">
      <dsp:nvSpPr>
        <dsp:cNvPr id="0" name=""/>
        <dsp:cNvSpPr/>
      </dsp:nvSpPr>
      <dsp:spPr>
        <a:xfrm>
          <a:off x="966676" y="34266"/>
          <a:ext cx="1153978" cy="115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966676" y="34266"/>
        <a:ext cx="1153978" cy="1153978"/>
      </dsp:txXfrm>
    </dsp:sp>
    <dsp:sp modelId="{13EF827B-1EDD-BC49-BD7A-6CB00E6E5DF1}">
      <dsp:nvSpPr>
        <dsp:cNvPr id="0" name=""/>
        <dsp:cNvSpPr/>
      </dsp:nvSpPr>
      <dsp:spPr>
        <a:xfrm>
          <a:off x="507553" y="381"/>
          <a:ext cx="4331832" cy="4331832"/>
        </a:xfrm>
        <a:prstGeom prst="circularArrow">
          <a:avLst>
            <a:gd name="adj1" fmla="val 5195"/>
            <a:gd name="adj2" fmla="val 335516"/>
            <a:gd name="adj3" fmla="val 16867360"/>
            <a:gd name="adj4" fmla="val 15197125"/>
            <a:gd name="adj5" fmla="val 60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00B99-8FDC-BC48-AB6F-6E990DFCB3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DFA4D6-A544-034B-9FE7-A9420CB97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E45A7-CF7F-C94A-A047-BA5E7EA7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E680D-3A5A-5E40-9883-06C3393D8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0FCBD-4F0A-E646-AADF-AEDC0158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91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BD542-0AF7-614A-B670-DE00CDA2C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F1093-C599-3040-89ED-1B8304E8F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2FD9-8B54-9846-B27F-A8E82466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5EB71-CA47-8944-8037-40919516C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25F33-B285-3648-8710-AC58A738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BA987-2898-F24F-9468-35AD3EE2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385EF-80FA-E249-A510-02493021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A1FB5-E69A-6944-B534-A44B9005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600C4-E54D-AC4A-AC7E-C410269C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16397-D07F-E443-BB24-A6FC2BBA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6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391DA-306C-E745-BE3D-A038C320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87AFF-1858-CD4C-949F-7B3F290DA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DA19-9095-284C-8D1E-2160C0C6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5F144-A743-1F4A-AADF-279383C2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92BBD-D7E0-594A-8747-14E4CDCD1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02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92494-7A29-2148-87E8-7F7730A4E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476E3-2989-4742-929C-28D85E481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8B302-44D5-8D4C-A84F-E1649E2A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BD28-6B9B-9240-B9FE-CB267368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476C7-C22B-2343-A8AA-2040917D9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9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1FDF3-F313-314B-92E9-3A846761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2B58E-203A-6442-8D99-D44C744AD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A263B-4987-EF45-B926-7AACD9C94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1FA68D-82C9-2847-8EA5-7C00C94BB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4E50E-DF0F-0147-A7FE-3B9D84BD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CD9E8-1F63-204F-80B5-1A66604B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06832-3D8A-2F40-A94F-0CE3E175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1E909-156A-B245-8E31-02C3D05AD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29674-5C72-784F-BDED-F57F2DF7E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761BA-3B38-E54D-930F-14EC38D17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DF9F4-8A16-4448-BF7F-1B7D49BE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11549-74FB-634E-BCBB-1EDEE748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DDB5E6-D29B-C044-AA97-9A9558FA0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FEF83-823C-4B46-8A41-C9BFBC5A7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DD02-FC5B-2B4E-AE22-5B7752D1C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1F9837-6D3D-7545-90B7-C6376C7C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E5B43-510D-C945-8C31-A7ECC5D2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3F9D70-1AF9-EF42-BD3C-32E5AAB8D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186F2-2C7A-D849-9C5B-DDE28DF8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45F9C-3BF9-5D4F-94AC-1F734ABF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F7ABB-DEAB-1A4E-B0FC-BA7CA2FA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84BB0-4947-FD4B-955A-D8CC6620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07E73-F33D-034D-8DED-F7AA4AA23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BE829-6A67-3942-8169-8776269A5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31D30-7557-2C4B-9CE2-E35E2755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CF8AD-78FA-F848-AE52-005539267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E57CC-B411-ED4D-90BA-EC67C1366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01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58328-850C-074D-BF8C-6B6B0BA9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71A358-C13B-724E-B85A-7968202C06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3AC921-5C73-0243-AD6F-FF003D6E1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A30EC-56CC-934E-9B8F-647CA825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58FCA-AE2C-5448-A977-77FC54FA1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A43B9-0064-824A-851A-41604058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20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4689DF-AC59-3442-8C07-3BD5EAB13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51FE9-D108-DE4B-9D16-4E74C323F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27AF8-091B-074A-9A82-8882F63C3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FFA1E-85B6-6C47-9FA3-A8449F1F4CC8}" type="datetimeFigureOut">
              <a:rPr lang="en-GB" smtClean="0"/>
              <a:t>22/12/2020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CA744-DDF0-D848-B365-A268D24CF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28D50C-5C68-AA49-98A3-344C52EEC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09DF-FF7D-3E46-AD68-2C68F8C465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08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earbud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allpaperflare.com/podcast-microphone-audio-sound-radio-music-technology-wallpaper-etsh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futurism.com/technology-natural-disaster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creativecommons.org/licenses/by-nc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https://www.youtube.com/watch?v=HbJaMWw4-2Q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Times-Picayune_map_of_New_Orleans_1919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edrosz/25237902597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ple_earbud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D884-58CD-E541-B410-264B5E159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br>
              <a:rPr lang="en-GB" sz="4400"/>
            </a:br>
            <a:br>
              <a:rPr lang="en-GB" sz="4400"/>
            </a:b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FA1B2-C6F9-A440-8D15-AB13CB294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0271" y="2931886"/>
            <a:ext cx="5161606" cy="2830891"/>
          </a:xfrm>
        </p:spPr>
        <p:txBody>
          <a:bodyPr anchor="b">
            <a:normAutofit/>
          </a:bodyPr>
          <a:lstStyle/>
          <a:p>
            <a:pPr algn="l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Analysing Podcasts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Floodlines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’, by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The Atlantic</a:t>
            </a:r>
          </a:p>
          <a:p>
            <a:pPr algn="l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3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47F0BBAE-D05E-E64A-AC7C-8D6D142BA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61" r="23162" b="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C35F4B9-BCB5-234B-9EFB-B17B1548B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4" r="-4" b="-4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8E9497-AB47-A044-90CB-53336BC7DED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Apple_earbu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2139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C8DE94-70B0-2D41-8265-00803E334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012" y="180205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Post-listening Activities</a:t>
            </a:r>
          </a:p>
        </p:txBody>
      </p:sp>
      <p:sp>
        <p:nvSpPr>
          <p:cNvPr id="20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Content Placeholder 5" descr="A close - 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D9E90610-480A-D34F-A31D-DF68A7759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3296" r="12928" b="-2"/>
          <a:stretch/>
        </p:blipFill>
        <p:spPr>
          <a:xfrm>
            <a:off x="20" y="907231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A6706-7FEB-6649-828A-849860C0D5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0211" y="1814462"/>
            <a:ext cx="5948966" cy="4240584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62865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episode is called ‘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Antidiluvian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 Find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this word and then explain how this title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episode. 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your opinion, was this podcast episode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Give reasons to support your answer.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podcast episode as a whole. Do you think the episode was fair in its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representation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people affected by the flood? Again, give reasons for your answer.</a:t>
            </a:r>
          </a:p>
          <a:p>
            <a:pPr marL="628650" indent="-342900"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the biggest surprise in this episode for you? Explain why you found it surprising. </a:t>
            </a:r>
          </a:p>
          <a:p>
            <a:endParaRPr lang="en-US" sz="1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6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eyonce">
            <a:extLst>
              <a:ext uri="{FF2B5EF4-FFF2-40B4-BE49-F238E27FC236}">
                <a16:creationId xmlns:a16="http://schemas.microsoft.com/office/drawing/2014/main" id="{69777E43-F3B8-194C-9280-283EFAC998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9"/>
          <a:stretch/>
        </p:blipFill>
        <p:spPr bwMode="auto">
          <a:xfrm>
            <a:off x="20" y="206071"/>
            <a:ext cx="12191980" cy="48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A30CC-EBF6-FB46-A2BD-731E880C8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2" y="5007939"/>
            <a:ext cx="11628408" cy="161497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Plenary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image comes from Beyonce’s ‘Formation’ video. What point do you think the artist is trying to make here? Discuss with a partner. Be prepared to share your thoughts in a whole class discussion. </a:t>
            </a:r>
          </a:p>
        </p:txBody>
      </p:sp>
    </p:spTree>
    <p:extLst>
      <p:ext uri="{BB962C8B-B14F-4D97-AF65-F5344CB8AC3E}">
        <p14:creationId xmlns:p14="http://schemas.microsoft.com/office/powerpoint/2010/main" val="2285768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69D1A1-766B-3F42-856B-A8DE2126C5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Context: Spoken Language </a:t>
            </a:r>
          </a:p>
        </p:txBody>
      </p:sp>
      <p:graphicFrame>
        <p:nvGraphicFramePr>
          <p:cNvPr id="11" name="Content Placeholder 4">
            <a:extLst>
              <a:ext uri="{FF2B5EF4-FFF2-40B4-BE49-F238E27FC236}">
                <a16:creationId xmlns:a16="http://schemas.microsoft.com/office/drawing/2014/main" id="{C9F42EF4-BA44-469E-ABA9-91E9A7BE04D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852632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6F7E9-2DE9-C94B-8497-1498E4459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sentences explaining what you think is happening in the image below.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outdoor, person, crowd&#10;&#10;Description automatically generated">
            <a:extLst>
              <a:ext uri="{FF2B5EF4-FFF2-40B4-BE49-F238E27FC236}">
                <a16:creationId xmlns:a16="http://schemas.microsoft.com/office/drawing/2014/main" id="{38438EE9-0D66-CF4E-BF61-8C4B3DD93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237514" y="3629706"/>
            <a:ext cx="5050972" cy="25472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BA2475-B20E-674E-A511-83B7DAFD0538}"/>
              </a:ext>
            </a:extLst>
          </p:cNvPr>
          <p:cNvSpPr txBox="1"/>
          <p:nvPr/>
        </p:nvSpPr>
        <p:spPr>
          <a:xfrm>
            <a:off x="6172200" y="6300458"/>
            <a:ext cx="50509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s://futurism.com/technology-natural-disaste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-nc/3.0/"/>
              </a:rPr>
              <a:t>CC BY-NC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95320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05EE-846E-6147-A502-38CA462C431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Hurricane Katrina, August 2005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82A643C-BF6E-1346-AFCE-809AE52DD08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865982"/>
              </p:ext>
            </p:extLst>
          </p:nvPr>
        </p:nvGraphicFramePr>
        <p:xfrm>
          <a:off x="672860" y="1825625"/>
          <a:ext cx="5346940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E8B9-8441-5C4B-B65C-C441F2BE8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Watch this video from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National Geographic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https://www.youtube.com/watch?v=HbJaMWw4-2Q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Complete the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explaining what happened during the hurricane.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5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FAB06-F856-DE43-A87D-6242C938C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to ‘Floodlines’</a:t>
            </a:r>
          </a:p>
        </p:txBody>
      </p:sp>
      <p:pic>
        <p:nvPicPr>
          <p:cNvPr id="3074" name="Picture 2" descr="The Atlantic's New Look - The Atlantic">
            <a:extLst>
              <a:ext uri="{FF2B5EF4-FFF2-40B4-BE49-F238E27FC236}">
                <a16:creationId xmlns:a16="http://schemas.microsoft.com/office/drawing/2014/main" id="{E0782224-033D-8741-92D6-FB25E9165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" r="938" b="1"/>
          <a:stretch/>
        </p:blipFill>
        <p:spPr bwMode="auto">
          <a:xfrm>
            <a:off x="548639" y="2516776"/>
            <a:ext cx="4075119" cy="399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26C0F-3BD3-CC4F-86AC-56745F24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59" y="2516777"/>
            <a:ext cx="7019602" cy="3993752"/>
          </a:xfrm>
          <a:solidFill>
            <a:schemeClr val="tx2">
              <a:lumMod val="40000"/>
              <a:lumOff val="60000"/>
            </a:schemeClr>
          </a:solidFill>
        </p:spPr>
        <p:txBody>
          <a:bodyPr anchor="ctr">
            <a:noAutofit/>
          </a:bodyPr>
          <a:lstStyle/>
          <a:p>
            <a:pPr marL="0" indent="0"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The Atlantic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for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 a story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honest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GB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The Podcast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Host, Vann R. Newkirk II, sets out to re-examine what happened during Hurricane Katrina, 15 years ago. 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story of a natural disaster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But: story of human negligence and error</a:t>
            </a:r>
          </a:p>
        </p:txBody>
      </p:sp>
    </p:spTree>
    <p:extLst>
      <p:ext uri="{BB962C8B-B14F-4D97-AF65-F5344CB8AC3E}">
        <p14:creationId xmlns:p14="http://schemas.microsoft.com/office/powerpoint/2010/main" val="208342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639983-CADE-7B45-B22F-247331B475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GB" dirty="0"/>
              <a:t>Context: New Orleans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28DFF6-15C8-334C-B39C-753463D87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Pre-listening Activity</a:t>
            </a:r>
          </a:p>
          <a:p>
            <a:pPr marL="0" indent="0">
              <a:buNone/>
            </a:pPr>
            <a:r>
              <a:rPr lang="en-GB" dirty="0"/>
              <a:t>Working with a partner, do a Google search for New Orleans. Find out one fact about:</a:t>
            </a:r>
          </a:p>
          <a:p>
            <a:pPr marL="0" indent="0">
              <a:buNone/>
            </a:pPr>
            <a:r>
              <a:rPr lang="en-GB" dirty="0"/>
              <a:t>a.) its </a:t>
            </a:r>
            <a:r>
              <a:rPr lang="en-GB" b="1" dirty="0"/>
              <a:t>location</a:t>
            </a:r>
          </a:p>
          <a:p>
            <a:pPr marL="0" indent="0">
              <a:buNone/>
            </a:pPr>
            <a:r>
              <a:rPr lang="en-GB" dirty="0"/>
              <a:t>b.) the </a:t>
            </a:r>
            <a:r>
              <a:rPr lang="en-GB" b="1" dirty="0"/>
              <a:t>geography</a:t>
            </a:r>
            <a:r>
              <a:rPr lang="en-GB" dirty="0"/>
              <a:t> of the place</a:t>
            </a:r>
          </a:p>
          <a:p>
            <a:pPr marL="0" indent="0">
              <a:buNone/>
            </a:pPr>
            <a:r>
              <a:rPr lang="en-GB" dirty="0"/>
              <a:t>c.) the </a:t>
            </a:r>
            <a:r>
              <a:rPr lang="en-GB" b="1" dirty="0"/>
              <a:t>population</a:t>
            </a:r>
            <a:r>
              <a:rPr lang="en-GB" dirty="0"/>
              <a:t> of the city</a:t>
            </a:r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851F55A3-600A-DD43-B9B3-29760DD1A7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/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07DE8B-8B87-EA4F-A7E6-EED62448072F}"/>
              </a:ext>
            </a:extLst>
          </p:cNvPr>
          <p:cNvSpPr txBox="1"/>
          <p:nvPr/>
        </p:nvSpPr>
        <p:spPr>
          <a:xfrm>
            <a:off x="6172200" y="6176963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commons.wikimedia.org/wiki/File:Times-Picayune_map_of_New_Orleans_1919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09216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building, outdoor, sky, road&#10;&#10;Description automatically generated">
            <a:extLst>
              <a:ext uri="{FF2B5EF4-FFF2-40B4-BE49-F238E27FC236}">
                <a16:creationId xmlns:a16="http://schemas.microsoft.com/office/drawing/2014/main" id="{7FE7FD3C-AB9F-D34B-9DDD-B06D819E80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595" r="9091" b="979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220F6-3A5B-2544-B31E-CE002B58F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96" y="466843"/>
            <a:ext cx="3759240" cy="62097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Facts about New Orleans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087C9-DB11-9B44-BC98-3DD4E0E93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985" y="1233488"/>
            <a:ext cx="4056717" cy="377301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city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2020 population of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390,128: 58% are black or African American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city is named after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Duke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Orleans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who ruled as regent for the French King Louis XV, from 1715-1723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French and Spanish colonized and  influenced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of the place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Orleans famous for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cuisine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jazz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Mardi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Gras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festival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city of New Orleans straddles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Mississippi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Famous locations in NOLA are: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Quarter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(including Bourbon Street) and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Lake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Pontchartrain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FDBC09-5973-7F45-B178-994E4E53FCC5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www.flickr.com/photos/pedrosz/2523790259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29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3D884-58CD-E541-B410-264B5E159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271" y="3794336"/>
            <a:ext cx="5242259" cy="1922251"/>
          </a:xfrm>
        </p:spPr>
        <p:txBody>
          <a:bodyPr anchor="t">
            <a:normAutofit/>
          </a:bodyPr>
          <a:lstStyle/>
          <a:p>
            <a:pPr algn="l"/>
            <a:br>
              <a:rPr lang="en-GB" sz="4400"/>
            </a:br>
            <a:br>
              <a:rPr lang="en-GB" sz="4400"/>
            </a:br>
            <a:endParaRPr lang="en-GB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FA1B2-C6F9-A440-8D15-AB13CB294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5199" y="2885696"/>
            <a:ext cx="5161606" cy="2830891"/>
          </a:xfrm>
        </p:spPr>
        <p:txBody>
          <a:bodyPr anchor="b">
            <a:normAutofit/>
          </a:bodyPr>
          <a:lstStyle/>
          <a:p>
            <a:pPr algn="l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Episode One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‘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Antidiluvian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</p:txBody>
      </p:sp>
      <p:pic>
        <p:nvPicPr>
          <p:cNvPr id="14" name="Picture 13" descr="A picture containing indoor, close&#10;&#10;Description automatically generated">
            <a:extLst>
              <a:ext uri="{FF2B5EF4-FFF2-40B4-BE49-F238E27FC236}">
                <a16:creationId xmlns:a16="http://schemas.microsoft.com/office/drawing/2014/main" id="{47F0BBAE-D05E-E64A-AC7C-8D6D142BA7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961" r="23162" b="1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BC35F4B9-BCB5-234B-9EFB-B17B1548B7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4" r="-4" b="-4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58E9497-AB47-A044-90CB-53336BC7DED6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s://en.wikipedia.org/wiki/Apple_earbud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03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8EACC1-9449-744B-877D-F451374CA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52185" cy="1325563"/>
          </a:xfrm>
          <a:solidFill>
            <a:srgbClr val="57BC82">
              <a:alpha val="56078"/>
            </a:srgbClr>
          </a:solidFill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Context: Spoken Language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246F1A-8F5D-1E4E-A10F-2A091D03C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38132"/>
            <a:ext cx="5334000" cy="4438831"/>
          </a:xfrm>
          <a:solidFill>
            <a:srgbClr val="658FFF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Starter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image was taken from footage captured by a “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storm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chaser”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during the early stages of Hurricane Katrina.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paragraphs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in their voice, describing the unfolding scene as you drive through the eerily deserted streets of New Orleans’ French Quarter.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A3E8C-1213-684B-98E5-E6EA585099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10F8A-7C3C-4243-A7A9-54A0D36C2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738132"/>
            <a:ext cx="5318185" cy="443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639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0DB9C61-90E0-484F-8602-02F49EDC1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7ED563-E5DB-4937-BF78-7893C4DC9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3680" y="228036"/>
            <a:ext cx="11724640" cy="63779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7B2A18-5632-6B46-8C7B-25B378A27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20" y="669277"/>
            <a:ext cx="6006192" cy="1324907"/>
          </a:xfr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Episode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27FC0-0118-F341-875B-68FB20389F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20" y="2248823"/>
            <a:ext cx="6006192" cy="392813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Listen to Episode One. </a:t>
            </a:r>
          </a:p>
          <a:p>
            <a:pPr mar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you listen, complete the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Podcasts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worksheet. Remember to take notes on any aspect of this podcast you find interesting.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You might need to listen to a particular section twice or consult the episode transcript (available on the ‘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Floodlines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 website) for further clarification of a point.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06B647-FE95-4550-8350-3D2180C62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0466" y="699706"/>
            <a:ext cx="4114800" cy="5477256"/>
          </a:xfrm>
          <a:prstGeom prst="rect">
            <a:avLst/>
          </a:prstGeom>
          <a:solidFill>
            <a:srgbClr val="FFFFFF"/>
          </a:solidFill>
          <a:ln w="158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922756EB-5B34-EF4B-9CAC-ABFEA6E4B9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-2" t="5530" r="3" b="23101"/>
          <a:stretch/>
        </p:blipFill>
        <p:spPr>
          <a:xfrm>
            <a:off x="7532699" y="860028"/>
            <a:ext cx="3788081" cy="509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3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641</Words>
  <Application>Microsoft Macintosh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 </vt:lpstr>
      <vt:lpstr>Context: Spoken Language </vt:lpstr>
      <vt:lpstr>Hurricane Katrina, August 2005</vt:lpstr>
      <vt:lpstr>Background to ‘Floodlines’</vt:lpstr>
      <vt:lpstr>Context: New Orleans</vt:lpstr>
      <vt:lpstr>Facts about New Orleans</vt:lpstr>
      <vt:lpstr>  </vt:lpstr>
      <vt:lpstr>Context: Spoken Language</vt:lpstr>
      <vt:lpstr>Episode One</vt:lpstr>
      <vt:lpstr>Post-listening Activities</vt:lpstr>
      <vt:lpstr>Plenary This image comes from Beyonce’s ‘Formation’ video. What point do you think the artist is trying to make here? Discuss with a partner. Be prepared to share your thoughts in a whole class discussion.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Gillian Sargent</dc:creator>
  <cp:lastModifiedBy>Gillian Sargent</cp:lastModifiedBy>
  <cp:revision>1</cp:revision>
  <dcterms:created xsi:type="dcterms:W3CDTF">2020-12-22T15:42:26Z</dcterms:created>
  <dcterms:modified xsi:type="dcterms:W3CDTF">2020-12-22T15:43:59Z</dcterms:modified>
</cp:coreProperties>
</file>